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6" r:id="rId11"/>
    <p:sldId id="265" r:id="rId12"/>
    <p:sldId id="267" r:id="rId13"/>
    <p:sldId id="270" r:id="rId14"/>
    <p:sldId id="268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8;&#1080;&#1083;&#1080;&#1097;&#1077;\&#1086;&#1090;&#1082;&#1088;&#1099;&#1090;&#1086;&#1077;%20&#1079;&#1072;&#1085;&#1103;&#1090;&#1080;&#1077;\&#1040;&#1080;&#1076;&#1072;%20&#1042;&#1077;&#1076;&#1080;&#1097;&#1077;&#1074;&#1072;_-_&#1050;&#1086;&#1083;&#1099;&#1073;&#1077;&#1083;&#1100;&#1085;&#1072;&#1103;%20&#1084;&#1077;&#1076;&#1074;&#1077;&#1076;&#1080;&#1094;&#1099;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8;&#1080;&#1083;&#1080;&#1097;&#1077;\&#1086;&#1090;&#1082;&#1088;&#1099;&#1090;&#1086;&#1077;%20&#1079;&#1072;&#1085;&#1103;&#1090;&#1080;&#1077;\&#1042;&#1086;&#1083;&#1096;&#1077;&#1073;&#1085;&#1099;&#1077;%20&#1082;&#1086;&#1083;&#1086;&#1082;&#1086;&#1083;&#1100;&#1095;&#1080;&#1082;&#1080;-&#1047;&#1072;&#1078;&#1080;&#1075;&#1072;&#1102;&#1090;&#1089;&#1103;%20&#1086;&#1075;&#1085;&#1080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78;&#1080;&#1083;&#1080;&#1097;&#1077;\&#1086;&#1090;&#1082;&#1088;&#1099;&#1090;&#1086;&#1077;%20&#1079;&#1072;&#1085;&#1103;&#1090;&#1080;&#1077;\videoplayback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Добрые волшебники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ello_html_m2417a10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5715040" cy="4737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848-faceboo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719417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39080" cy="14287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Речевая игра </a:t>
            </a:r>
            <a:b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«Скажи ласково»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3690238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848-faceboo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043890" cy="5470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5409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Страна художников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96c68d30be660dd34ac1f006c1ad5fb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8005008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96204" cy="16319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Пальчиковая гимнастика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9_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kraski-umka-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57422" y="428604"/>
            <a:ext cx="4286280" cy="5715040"/>
          </a:xfrm>
        </p:spPr>
      </p:pic>
      <p:pic>
        <p:nvPicPr>
          <p:cNvPr id="5" name="Аида Ведищева_-_Колыбельная медвед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00826" y="5572140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r_vospitately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67821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429684" cy="321471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Спасибо </a:t>
            </a:r>
            <a:b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за </a:t>
            </a:r>
            <a:b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внимание!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5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28794" y="785794"/>
            <a:ext cx="5194714" cy="5212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Волшебные колокольчики-Зажигаются ог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614364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85818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Monotype Corsiva" pitchFamily="66" charset="0"/>
              </a:rPr>
              <a:t>Игра «</a:t>
            </a:r>
            <a:r>
              <a:rPr lang="ru-RU" sz="8800" dirty="0" err="1" smtClean="0">
                <a:solidFill>
                  <a:srgbClr val="0070C0"/>
                </a:solidFill>
                <a:latin typeface="Monotype Corsiva" pitchFamily="66" charset="0"/>
              </a:rPr>
              <a:t>Рассуждалки</a:t>
            </a:r>
            <a:r>
              <a:rPr lang="ru-RU" sz="8800" dirty="0" smtClean="0">
                <a:solidFill>
                  <a:srgbClr val="0070C0"/>
                </a:solidFill>
                <a:latin typeface="Monotype Corsiva" pitchFamily="66" charset="0"/>
              </a:rPr>
              <a:t>» </a:t>
            </a:r>
            <a:endParaRPr lang="ru-RU" sz="8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hello_html_723b4f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755"/>
            <a:ext cx="3857652" cy="664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8fc9623cd123ea29bea039516b0800b--cartoon-kids-kid-pictur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124560"/>
            <a:ext cx="4714908" cy="6668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-оун-уны-ый-666760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348431"/>
            <a:ext cx="5143536" cy="6172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759111-foreground-smiling-clown-isolated-on-white-backgroun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500042"/>
            <a:ext cx="5929354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Monotype Corsiva" pitchFamily="66" charset="0"/>
              </a:rPr>
              <a:t>Наведи порядок</a:t>
            </a:r>
            <a:endParaRPr lang="ru-RU" sz="6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842_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14327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3590203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rgbClr val="0070C0"/>
                </a:solidFill>
                <a:latin typeface="Monotype Corsiva" pitchFamily="66" charset="0"/>
              </a:rPr>
              <a:t>Физминутка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706563"/>
            <a:ext cx="7566025" cy="4256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317</TotalTime>
  <Words>16</Words>
  <PresentationFormat>Экран (4:3)</PresentationFormat>
  <Paragraphs>8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Добрые волшебники</vt:lpstr>
      <vt:lpstr>Слайд 2</vt:lpstr>
      <vt:lpstr>Игра «Рассуждалки» </vt:lpstr>
      <vt:lpstr>Слайд 4</vt:lpstr>
      <vt:lpstr>Слайд 5</vt:lpstr>
      <vt:lpstr>Слайд 6</vt:lpstr>
      <vt:lpstr>Слайд 7</vt:lpstr>
      <vt:lpstr>Наведи порядок</vt:lpstr>
      <vt:lpstr>Физминутка</vt:lpstr>
      <vt:lpstr>Слайд 10</vt:lpstr>
      <vt:lpstr>Речевая игра  «Скажи ласково»</vt:lpstr>
      <vt:lpstr>Слайд 12</vt:lpstr>
      <vt:lpstr>Страна художников</vt:lpstr>
      <vt:lpstr>Пальчиковая гимнастика</vt:lpstr>
      <vt:lpstr>Слайд 15</vt:lpstr>
      <vt:lpstr>Слайд 16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Якубчик</dc:creator>
  <cp:lastModifiedBy>Якубчик</cp:lastModifiedBy>
  <cp:revision>32</cp:revision>
  <dcterms:created xsi:type="dcterms:W3CDTF">2019-11-14T11:51:52Z</dcterms:created>
  <dcterms:modified xsi:type="dcterms:W3CDTF">2019-11-17T11:52:04Z</dcterms:modified>
</cp:coreProperties>
</file>